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971F429-D334-4BB4-83F1-D8E7EEB74EE5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412A6C3-4848-4716-ABB4-D4BD257E5D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</a:p>
          <a:p>
            <a:r>
              <a:rPr lang="en-US" dirty="0" err="1" smtClean="0"/>
              <a:t>Michelina</a:t>
            </a:r>
            <a:r>
              <a:rPr lang="en-US" dirty="0" smtClean="0"/>
              <a:t> and </a:t>
            </a:r>
          </a:p>
          <a:p>
            <a:r>
              <a:rPr lang="en-US" dirty="0" smtClean="0"/>
              <a:t>Kaiya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Adrastea</a:t>
            </a:r>
            <a:r>
              <a:rPr lang="en-US" dirty="0" smtClean="0"/>
              <a:t> and Metis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Name: Greek, Zeus/Jupiter’s foster mother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Satellite to be found via interplanetary spacecraft </a:t>
            </a:r>
            <a:r>
              <a:rPr lang="en-US" i="1" dirty="0" smtClean="0"/>
              <a:t>Voyager 1, 1979</a:t>
            </a:r>
          </a:p>
          <a:p>
            <a:r>
              <a:rPr lang="en-US" dirty="0" smtClean="0"/>
              <a:t>Makes a revolution around Jupiter in less than a day</a:t>
            </a:r>
          </a:p>
          <a:p>
            <a:r>
              <a:rPr lang="en-US" dirty="0" smtClean="0"/>
              <a:t>Thought to be a main contributor to the rings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Adrastea</a:t>
            </a:r>
            <a:r>
              <a:rPr lang="en-US" dirty="0" smtClean="0"/>
              <a:t>: Origins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27622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81400"/>
            <a:ext cx="3467100" cy="211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533" y="4495800"/>
            <a:ext cx="2736940" cy="208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433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is actually known about the physical characteristics</a:t>
            </a:r>
          </a:p>
          <a:p>
            <a:r>
              <a:rPr lang="en-US" dirty="0" smtClean="0"/>
              <a:t>Galileo spacecraft determined it was irregularly shaped</a:t>
            </a:r>
          </a:p>
          <a:p>
            <a:r>
              <a:rPr lang="en-US" dirty="0" smtClean="0"/>
              <a:t>Smallest and closest of the inner moons</a:t>
            </a:r>
          </a:p>
          <a:p>
            <a:pPr lvl="1"/>
            <a:r>
              <a:rPr lang="en-US" dirty="0" smtClean="0"/>
              <a:t>Is on the very edge of the Roche Sphere</a:t>
            </a:r>
          </a:p>
          <a:p>
            <a:r>
              <a:rPr lang="en-US" dirty="0" smtClean="0"/>
              <a:t>Low resolution pictures provide little evidence to what is on the surface</a:t>
            </a:r>
          </a:p>
          <a:p>
            <a:r>
              <a:rPr lang="en-US" dirty="0" smtClean="0"/>
              <a:t> Tidal locked and synchronized rotation with Jupiter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Adrastea</a:t>
            </a:r>
            <a:r>
              <a:rPr lang="en-US" dirty="0" smtClean="0"/>
              <a:t>: Physical Features/Attributes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458208"/>
            <a:ext cx="7003893" cy="219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10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Name: Greek, Zeus’ first wife</a:t>
            </a:r>
          </a:p>
          <a:p>
            <a:pPr lvl="1"/>
            <a:r>
              <a:rPr lang="en-US" dirty="0" smtClean="0"/>
              <a:t>Also known as Jupiter XVI</a:t>
            </a:r>
          </a:p>
          <a:p>
            <a:r>
              <a:rPr lang="en-US" dirty="0" smtClean="0"/>
              <a:t>Discovered by Voyager 1, 1979</a:t>
            </a:r>
            <a:endParaRPr lang="en-US" dirty="0"/>
          </a:p>
          <a:p>
            <a:r>
              <a:rPr lang="en-US" dirty="0" smtClean="0"/>
              <a:t>Very close to the rings about 500km away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Metis: Origins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08704"/>
            <a:ext cx="2800350" cy="250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57600"/>
            <a:ext cx="3200400" cy="265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664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Tidal locked in Jupiter’s orbit </a:t>
            </a:r>
          </a:p>
          <a:p>
            <a:pPr lvl="1"/>
            <a:r>
              <a:rPr lang="en-US" dirty="0" smtClean="0"/>
              <a:t>Also has a synchronized rotation</a:t>
            </a:r>
          </a:p>
          <a:p>
            <a:r>
              <a:rPr lang="en-US" dirty="0" smtClean="0"/>
              <a:t>Highly Irregular, looks like a potato</a:t>
            </a:r>
          </a:p>
          <a:p>
            <a:r>
              <a:rPr lang="en-US" dirty="0" smtClean="0"/>
              <a:t>128000km Orbit Radius  </a:t>
            </a:r>
          </a:p>
          <a:p>
            <a:r>
              <a:rPr lang="en-US" dirty="0"/>
              <a:t>It has a surprisingly bright reflection</a:t>
            </a:r>
          </a:p>
          <a:p>
            <a:r>
              <a:rPr lang="en-US" dirty="0" smtClean="0"/>
              <a:t>Heavily cratered, the surface has a dark red-</a:t>
            </a:r>
            <a:r>
              <a:rPr lang="en-US" dirty="0" err="1" smtClean="0"/>
              <a:t>ish</a:t>
            </a:r>
            <a:r>
              <a:rPr lang="en-US" dirty="0" smtClean="0"/>
              <a:t> color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Metis: Physical Features/Attributes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96308"/>
            <a:ext cx="2514600" cy="277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3882548"/>
            <a:ext cx="4139381" cy="278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0099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68</TotalTime>
  <Words>175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Adrastea and Metis </vt:lpstr>
      <vt:lpstr>Adrastea: Origins</vt:lpstr>
      <vt:lpstr>Adrastea: Physical Features/Attributes </vt:lpstr>
      <vt:lpstr>Metis: Origins</vt:lpstr>
      <vt:lpstr>Metis: Physical Features/Attributes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Adrastea and Metis</dc:title>
  <dc:creator>vci</dc:creator>
  <cp:lastModifiedBy>vci</cp:lastModifiedBy>
  <cp:revision>7</cp:revision>
  <dcterms:created xsi:type="dcterms:W3CDTF">2014-04-10T12:45:41Z</dcterms:created>
  <dcterms:modified xsi:type="dcterms:W3CDTF">2014-04-10T13:54:14Z</dcterms:modified>
</cp:coreProperties>
</file>